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49" d="100"/>
          <a:sy n="49" d="100"/>
        </p:scale>
        <p:origin x="10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d94fd0b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d94fd0b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92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d94fd0b8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d94fd0b8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1D9ED2-20E4-354D-A45A-44C2C81E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10" y="1810061"/>
            <a:ext cx="7456652" cy="761690"/>
          </a:xfrm>
        </p:spPr>
        <p:txBody>
          <a:bodyPr>
            <a:normAutofit/>
          </a:bodyPr>
          <a:lstStyle/>
          <a:p>
            <a:r>
              <a:rPr lang="pt-BR" sz="3200" dirty="0"/>
              <a:t>TÍTULO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9FA5FC9-631B-0A49-8458-C640A93EB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26" y="3641322"/>
            <a:ext cx="7456652" cy="930678"/>
          </a:xfrm>
        </p:spPr>
        <p:txBody>
          <a:bodyPr/>
          <a:lstStyle/>
          <a:p>
            <a:pPr algn="just"/>
            <a:r>
              <a:rPr lang="pt-BR" dirty="0"/>
              <a:t>AUTORES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63470D-47EA-B1C7-9088-DDEC4A8633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537" y="3641322"/>
            <a:ext cx="3213462" cy="15021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727B6E-7781-0056-15CA-27662836F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5" y="4753211"/>
            <a:ext cx="1823592" cy="3902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B0752E-1A06-5C29-0381-1F8DB9F08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56"/>
            <a:ext cx="1823591" cy="10620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F7F925-534D-15C6-7F77-4C95086C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44862" y="4197669"/>
            <a:ext cx="1899138" cy="9241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C4FC8F6-DCCD-56F4-91E4-DEF97F1355E1}"/>
              </a:ext>
            </a:extLst>
          </p:cNvPr>
          <p:cNvSpPr txBox="1"/>
          <p:nvPr/>
        </p:nvSpPr>
        <p:spPr>
          <a:xfrm rot="10800000" flipV="1">
            <a:off x="3326003" y="627866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INTRODUÇÃO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6323DC-6B48-40A5-3050-8E8A6AAF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3" y="4731518"/>
            <a:ext cx="1823592" cy="3902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97566D0-6556-8983-B96A-7AAB73BD6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821"/>
            <a:ext cx="1823591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2F13C1-1E08-44C6-D347-62543FC87977}"/>
              </a:ext>
            </a:extLst>
          </p:cNvPr>
          <p:cNvSpPr txBox="1"/>
          <p:nvPr/>
        </p:nvSpPr>
        <p:spPr>
          <a:xfrm>
            <a:off x="3064747" y="231113"/>
            <a:ext cx="346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dirty="0"/>
          </a:p>
          <a:p>
            <a:pPr algn="ctr"/>
            <a:r>
              <a:rPr lang="pt-BR" sz="1800" b="1" dirty="0"/>
              <a:t>OBJETIVOS</a:t>
            </a:r>
          </a:p>
          <a:p>
            <a:pPr algn="ctr"/>
            <a:endParaRPr lang="pt-BR" sz="1800" b="1" dirty="0"/>
          </a:p>
          <a:p>
            <a:pPr algn="ctr"/>
            <a:endParaRPr lang="pt-BR" sz="1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0EC63C-00AE-5B82-8F65-CD21B913FE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4813" y="4021487"/>
            <a:ext cx="1909187" cy="11141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0A3A62-0742-A687-0E23-95E80559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3211"/>
            <a:ext cx="1823592" cy="3902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A9FEDA-BDE6-97FD-5D64-0CEE4F47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0085"/>
            <a:ext cx="1823591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B5A114-3B34-1E45-74F6-0FA9BC6CBB03}"/>
              </a:ext>
            </a:extLst>
          </p:cNvPr>
          <p:cNvSpPr txBox="1"/>
          <p:nvPr/>
        </p:nvSpPr>
        <p:spPr>
          <a:xfrm>
            <a:off x="2546071" y="544756"/>
            <a:ext cx="29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/>
              <a:t>MÉTODO</a:t>
            </a:r>
            <a:endParaRPr lang="pt-BR" sz="1800" b="1" dirty="0"/>
          </a:p>
          <a:p>
            <a:pPr algn="ctr"/>
            <a:endParaRPr lang="pt-BR" sz="1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C3827E-26D2-38E7-81C4-F9C462C7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2927" y="4109776"/>
            <a:ext cx="2301073" cy="9432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7F82FA-1544-F33F-D69B-D32A5CF0E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3211"/>
            <a:ext cx="1823592" cy="3902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10DE17-C025-9773-AFD0-243830209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000"/>
            <a:ext cx="1823591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8F0BDD-02E8-A7AC-E9FE-572702ED527C}"/>
              </a:ext>
            </a:extLst>
          </p:cNvPr>
          <p:cNvSpPr txBox="1"/>
          <p:nvPr/>
        </p:nvSpPr>
        <p:spPr>
          <a:xfrm>
            <a:off x="2404152" y="565079"/>
            <a:ext cx="414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RESULTADOS E DISCUSSÃO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26C7DD-589D-078F-B613-61207786EF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0" y="4200211"/>
            <a:ext cx="2743200" cy="9432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8E130B3-FB67-10B1-455C-50541570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2049"/>
            <a:ext cx="1823591" cy="5614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7A35DE2-6E63-CE31-6335-71577C1F6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085"/>
            <a:ext cx="1823591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B9A427-6317-780D-54FB-24C02DA939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90201" y="3071973"/>
            <a:ext cx="3653799" cy="20715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FC7EF14-186D-16EA-E15A-C6AF0F6F1051}"/>
              </a:ext>
            </a:extLst>
          </p:cNvPr>
          <p:cNvSpPr txBox="1"/>
          <p:nvPr/>
        </p:nvSpPr>
        <p:spPr>
          <a:xfrm>
            <a:off x="2404151" y="565078"/>
            <a:ext cx="4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CONCLUSÃO</a:t>
            </a:r>
          </a:p>
          <a:p>
            <a:pPr algn="ctr"/>
            <a:endParaRPr lang="pt-BR" sz="18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656F1BD-101D-AC05-EE9E-A8DC853BE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3211"/>
            <a:ext cx="1823592" cy="3902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4D347BC-2D91-5BEF-0553-A3BE4326E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322"/>
            <a:ext cx="1823591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CE4A757-EA53-98FC-283E-1E993FA42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0" y="4350935"/>
            <a:ext cx="2009669" cy="7925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F543A5-B06D-5E63-7A8E-67990182EC61}"/>
              </a:ext>
            </a:extLst>
          </p:cNvPr>
          <p:cNvSpPr txBox="1"/>
          <p:nvPr/>
        </p:nvSpPr>
        <p:spPr>
          <a:xfrm>
            <a:off x="2917860" y="554806"/>
            <a:ext cx="278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REFERENCIAS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8D1940-A091-BEC8-75B8-E2AA0EAA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3211"/>
            <a:ext cx="1823592" cy="3902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84541A-37FA-9E54-1742-067BE262B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428"/>
            <a:ext cx="1823591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123962-750C-644E-66A3-D3CFE589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2" y="3738295"/>
            <a:ext cx="3119718" cy="14036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530419-8D8E-7A5A-0D7A-39EB14DD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411" y="44759"/>
            <a:ext cx="2200589" cy="6586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B35883E-5C13-44E1-49E7-AD79B4EECE2D}"/>
              </a:ext>
            </a:extLst>
          </p:cNvPr>
          <p:cNvSpPr txBox="1"/>
          <p:nvPr/>
        </p:nvSpPr>
        <p:spPr>
          <a:xfrm>
            <a:off x="1818751" y="2310140"/>
            <a:ext cx="525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Nome:</a:t>
            </a:r>
          </a:p>
          <a:p>
            <a:r>
              <a:rPr lang="pt-BR" dirty="0"/>
              <a:t>Contato: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48FAD36-3CCD-C60F-C978-694654E02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341"/>
            <a:ext cx="1823591" cy="10620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Apresentação na tela (16:9)</PresentationFormat>
  <Paragraphs>11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Direção 1</dc:creator>
  <cp:lastModifiedBy>Bete Paz</cp:lastModifiedBy>
  <cp:revision>4</cp:revision>
  <dcterms:modified xsi:type="dcterms:W3CDTF">2022-06-08T13:11:17Z</dcterms:modified>
</cp:coreProperties>
</file>