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67" r:id="rId6"/>
    <p:sldId id="268" r:id="rId7"/>
    <p:sldId id="258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50"/>
    <p:restoredTop sz="94632"/>
  </p:normalViewPr>
  <p:slideViewPr>
    <p:cSldViewPr snapToGrid="0">
      <p:cViewPr varScale="1">
        <p:scale>
          <a:sx n="142" d="100"/>
          <a:sy n="142" d="100"/>
        </p:scale>
        <p:origin x="576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d94fd0b8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d94fd0b8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4924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d94fd0b87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d94fd0b87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7" descr="Uma imagem contendo Gráfico&#10;&#10;Descrição gerada automaticamente">
            <a:extLst>
              <a:ext uri="{FF2B5EF4-FFF2-40B4-BE49-F238E27FC236}">
                <a16:creationId xmlns:a16="http://schemas.microsoft.com/office/drawing/2014/main" id="{C849D21B-783B-1F0C-C9A6-8F40C34F2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66"/>
            <a:ext cx="9146245" cy="5145266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8C1D9ED2-20E4-354D-A45A-44C2C81EE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10" y="1445664"/>
            <a:ext cx="7456652" cy="1465049"/>
          </a:xfrm>
        </p:spPr>
        <p:txBody>
          <a:bodyPr>
            <a:normAutofit/>
          </a:bodyPr>
          <a:lstStyle/>
          <a:p>
            <a:pPr algn="l"/>
            <a:r>
              <a:rPr lang="pt-BR" sz="3200" dirty="0"/>
              <a:t>TÍTULO</a:t>
            </a:r>
            <a:endParaRPr lang="pt-BR" dirty="0"/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19FA5FC9-631B-0A49-8458-C640A93EB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926" y="3641322"/>
            <a:ext cx="7456652" cy="930678"/>
          </a:xfrm>
        </p:spPr>
        <p:txBody>
          <a:bodyPr>
            <a:normAutofit/>
          </a:bodyPr>
          <a:lstStyle/>
          <a:p>
            <a:pPr algn="just"/>
            <a:r>
              <a:rPr lang="pt-BR" sz="2000" dirty="0"/>
              <a:t>AUTORES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4C4FC8F6-DCCD-56F4-91E4-DEF97F1355E1}"/>
              </a:ext>
            </a:extLst>
          </p:cNvPr>
          <p:cNvSpPr txBox="1"/>
          <p:nvPr/>
        </p:nvSpPr>
        <p:spPr>
          <a:xfrm>
            <a:off x="2917860" y="554806"/>
            <a:ext cx="2784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/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383298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92F13C1-1E08-44C6-D347-62543FC87977}"/>
              </a:ext>
            </a:extLst>
          </p:cNvPr>
          <p:cNvSpPr txBox="1"/>
          <p:nvPr/>
        </p:nvSpPr>
        <p:spPr>
          <a:xfrm>
            <a:off x="2917860" y="554806"/>
            <a:ext cx="2784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/>
              <a:t>OBJETIVO(</a:t>
            </a:r>
            <a:r>
              <a:rPr lang="pt-BR" sz="1800" b="1" dirty="0" err="1"/>
              <a:t>S</a:t>
            </a:r>
            <a:r>
              <a:rPr lang="pt-BR" sz="18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23832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0B5A114-3B34-1E45-74F6-0FA9BC6CBB03}"/>
              </a:ext>
            </a:extLst>
          </p:cNvPr>
          <p:cNvSpPr txBox="1"/>
          <p:nvPr/>
        </p:nvSpPr>
        <p:spPr>
          <a:xfrm>
            <a:off x="2917860" y="554806"/>
            <a:ext cx="2784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/>
              <a:t>MÉTODO</a:t>
            </a:r>
          </a:p>
        </p:txBody>
      </p:sp>
    </p:spTree>
    <p:extLst>
      <p:ext uri="{BB962C8B-B14F-4D97-AF65-F5344CB8AC3E}">
        <p14:creationId xmlns:p14="http://schemas.microsoft.com/office/powerpoint/2010/main" val="150663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38F0BDD-02E8-A7AC-E9FE-572702ED527C}"/>
              </a:ext>
            </a:extLst>
          </p:cNvPr>
          <p:cNvSpPr txBox="1"/>
          <p:nvPr/>
        </p:nvSpPr>
        <p:spPr>
          <a:xfrm>
            <a:off x="2404152" y="565079"/>
            <a:ext cx="4140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/>
              <a:t>RESULTADOS E DISCUSSÃO</a:t>
            </a:r>
          </a:p>
        </p:txBody>
      </p:sp>
    </p:spTree>
    <p:extLst>
      <p:ext uri="{BB962C8B-B14F-4D97-AF65-F5344CB8AC3E}">
        <p14:creationId xmlns:p14="http://schemas.microsoft.com/office/powerpoint/2010/main" val="1167249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FC7EF14-186D-16EA-E15A-C6AF0F6F1051}"/>
              </a:ext>
            </a:extLst>
          </p:cNvPr>
          <p:cNvSpPr txBox="1"/>
          <p:nvPr/>
        </p:nvSpPr>
        <p:spPr>
          <a:xfrm>
            <a:off x="2404152" y="565079"/>
            <a:ext cx="4140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/>
              <a:t>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324022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DF543A5-B06D-5E63-7A8E-67990182EC61}"/>
              </a:ext>
            </a:extLst>
          </p:cNvPr>
          <p:cNvSpPr txBox="1"/>
          <p:nvPr/>
        </p:nvSpPr>
        <p:spPr>
          <a:xfrm>
            <a:off x="2917860" y="554806"/>
            <a:ext cx="2784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/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2636403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05AC229-F18D-4BD2-9F85-1EE5EC5C68A2}"/>
              </a:ext>
            </a:extLst>
          </p:cNvPr>
          <p:cNvSpPr txBox="1"/>
          <p:nvPr/>
        </p:nvSpPr>
        <p:spPr>
          <a:xfrm>
            <a:off x="2420236" y="2056179"/>
            <a:ext cx="3368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Nome: </a:t>
            </a:r>
          </a:p>
          <a:p>
            <a:endParaRPr lang="pt-BR" dirty="0"/>
          </a:p>
          <a:p>
            <a:r>
              <a:rPr lang="pt-BR" dirty="0"/>
              <a:t>Contato: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18</Words>
  <Application>Microsoft Macintosh PowerPoint</Application>
  <PresentationFormat>Apresentação na tela (16:9)</PresentationFormat>
  <Paragraphs>11</Paragraphs>
  <Slides>8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TÍTULO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cp:lastModifiedBy>viviane pereira</cp:lastModifiedBy>
  <cp:revision>30</cp:revision>
  <dcterms:modified xsi:type="dcterms:W3CDTF">2023-05-03T19:01:05Z</dcterms:modified>
</cp:coreProperties>
</file>