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99" r:id="rId3"/>
    <p:sldId id="261" r:id="rId4"/>
    <p:sldId id="288" r:id="rId5"/>
    <p:sldId id="262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79CC93D-E52E-4D84-901B-11D7331DD495}">
          <p14:sldIdLst>
            <p14:sldId id="259"/>
            <p14:sldId id="299"/>
          </p14:sldIdLst>
        </p14:section>
        <p14:section name="Visão Geral e Objetivos" id="{ABA716BF-3A5C-4ADB-94C9-CFEF84EBA240}">
          <p14:sldIdLst>
            <p14:sldId id="261"/>
            <p14:sldId id="288"/>
            <p14:sldId id="262"/>
            <p14:sldId id="290"/>
            <p14:sldId id="291"/>
            <p14:sldId id="292"/>
            <p14:sldId id="293"/>
            <p14:sldId id="295"/>
            <p14:sldId id="296"/>
            <p14:sldId id="297"/>
            <p14:sldId id="298"/>
          </p14:sldIdLst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5" autoAdjust="0"/>
    <p:restoredTop sz="84014" autoAdjust="0"/>
  </p:normalViewPr>
  <p:slideViewPr>
    <p:cSldViewPr>
      <p:cViewPr>
        <p:scale>
          <a:sx n="68" d="100"/>
          <a:sy n="68" d="100"/>
        </p:scale>
        <p:origin x="-2544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20/11/15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58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20/11/15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7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Este modelo pode ser usado como arquivo de partida para apresentar materiais de treinamento em um cenário em grupo.</a:t>
            </a:r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Forneça uma breve visão geral da apresentação.</a:t>
            </a:r>
            <a:r>
              <a:rPr lang="pt-BR" baseline="0" dirty="0" smtClean="0"/>
              <a:t> D</a:t>
            </a:r>
            <a:r>
              <a:rPr lang="pt-BR" dirty="0" smtClean="0"/>
              <a:t>escreva o foco principal da apresentação e por que ela é importante.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Introduza cada um dos principais tópicos.</a:t>
            </a:r>
          </a:p>
          <a:p>
            <a:r>
              <a:rPr lang="pt-BR" dirty="0" smtClean="0"/>
              <a:t>Para fornecer um roteiro para o público, você</a:t>
            </a:r>
            <a:r>
              <a:rPr lang="pt-BR" baseline="0" dirty="0" smtClean="0"/>
              <a:t> pode </a:t>
            </a:r>
            <a:r>
              <a:rPr lang="pt-BR" dirty="0" smtClean="0"/>
              <a:t>repita este slide de Visão Geral por toda a apresentação, realçando o tópico específico que você discutirá em seguida.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Geral.</a:t>
            </a:r>
            <a:endParaRPr lang="pt-BR" sz="1200" dirty="0" smtClean="0"/>
          </a:p>
          <a:p>
            <a:pPr marL="228600" indent="-228600">
              <a:buFont typeface="+mj-lt"/>
              <a:buNone/>
            </a:pPr>
            <a:endParaRPr lang="pt-B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20/11/15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6.jpe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6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8964" y="1208478"/>
            <a:ext cx="9145017" cy="1512167"/>
          </a:xfrm>
        </p:spPr>
        <p:txBody>
          <a:bodyPr>
            <a:noAutofit/>
          </a:bodyPr>
          <a:lstStyle/>
          <a:p>
            <a:pPr algn="ctr"/>
            <a:r>
              <a:rPr lang="pt-BR" sz="3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MESA REDONDA: DIRETRIZES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POLÍTICAS       PARA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O PROCESSO DE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FISCALIZAÇÃO:  INTERDIÇÃO ÉTICA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 smtClean="0"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/>
              <a:t>                        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 smtClean="0">
                <a:latin typeface="Arial" pitchFamily="34" charset="0"/>
                <a:cs typeface="Arial" pitchFamily="34" charset="0"/>
              </a:rPr>
            </a:b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Logomarca_Nova_COREN\COREN_P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3" y="95652"/>
            <a:ext cx="4176463" cy="11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04286" y="313578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EXPERIÊNCIA DO JURÍDICO DO COREN/PB”</a:t>
            </a:r>
          </a:p>
          <a:p>
            <a:pPr lvl="0"/>
            <a:r>
              <a:rPr lang="pt-BR" sz="3200" dirty="0" smtClean="0"/>
              <a:t>                        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 smtClean="0">
                <a:latin typeface="Arial" pitchFamily="34" charset="0"/>
                <a:cs typeface="Arial" pitchFamily="34" charset="0"/>
              </a:rPr>
            </a:b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74164" y="5062514"/>
            <a:ext cx="759659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2800" dirty="0" smtClean="0"/>
              <a:t>ALANNA GOMES OLIVEIRA GONÇALVES</a:t>
            </a:r>
            <a:r>
              <a:rPr lang="pt-BR" sz="3200" dirty="0" smtClean="0"/>
              <a:t>                        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 smtClean="0">
                <a:latin typeface="Arial" pitchFamily="34" charset="0"/>
                <a:cs typeface="Arial" pitchFamily="34" charset="0"/>
              </a:rPr>
            </a:b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600" y="116632"/>
            <a:ext cx="8077200" cy="1143000"/>
          </a:xfrm>
        </p:spPr>
        <p:txBody>
          <a:bodyPr/>
          <a:lstStyle/>
          <a:p>
            <a:r>
              <a:rPr lang="pt-BR" b="1" dirty="0"/>
              <a:t>DECISÕES JUDICIAIS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90580" y="1443841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“COM EFEITO, NÃO SE DESCONHECE A RELEVÂNCIA DA REGRA COGENTE DO ART.15 DA LEI Nº 7.498, QUE ESTABELECE A NECESSIDADE DAS ATIVIDADES DOS TÉCNICOS E AUXILIARES DE ENFERMAGEM SEREM SUPERVISIONADAS E COORDENADAS PELO PROFISSIONAL ENFERMEIRO, COMO MEDIDA DE ASSEGURAR À COLETIVIDADE A PRESTAÇÃO DE UM SERVIÇO PÚBLICO DE QUALIDADE E EFICIENTE. TODAVIA, A SUSPENSÃO ÉTICA LEVADA A EFEITO IMPLICA MAIOR PREJUIZO À POPULAÇÃO LOCAL, ACARRETANDO POSSIVELMENTE DANOS SUPERIORES AO QUE SE PRETENDE EVITAR...”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4735" y="4797152"/>
            <a:ext cx="44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NESSES CASOS, A EXPERIÊNCIA DO COREN/PB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2094" y="53732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pt-BR" dirty="0"/>
              <a:t>CONCIENTIZAÇÃO DO PROFISSIONAL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pt-BR" dirty="0"/>
              <a:t>MOBILIZAÇÃO DA POPULAÇÃO</a:t>
            </a:r>
          </a:p>
        </p:txBody>
      </p:sp>
      <p:pic>
        <p:nvPicPr>
          <p:cNvPr id="6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9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9638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074" y="260648"/>
            <a:ext cx="8424936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MEDIDAS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DE CAUTELA QUE DEVEM SER OBSERVADAS NO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PROCEDIMENTO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DA INTERDIÇÃO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7592" y="1412776"/>
            <a:ext cx="835292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DOS REQUISITOS DA INTERDIÇÃO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EXISTÊNCIA DE PROCESSO ADMINISTRATIVO DE FISCALIZAÇÃO (NOTIFICAÇÕES)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FUNDAMENTAÇÃO DA DECISÃO DE INTERDIÇÃO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SEGUIR O TRÂMITE DA DECISÃO DE INTERDIÇÃO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COMUNICAÇÃO AOS ÓRGÃOS COMPETENTES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PARCERIA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O MINISTÉRIO PÚBLICO...</a:t>
            </a:r>
          </a:p>
        </p:txBody>
      </p:sp>
      <p:pic>
        <p:nvPicPr>
          <p:cNvPr id="4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38711"/>
            <a:ext cx="2795042" cy="7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5310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8" y="1916832"/>
            <a:ext cx="8077200" cy="27363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ATENÇÃO!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INTERDIÇÃO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ÉTICA NÃO É A REGRA</a:t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latin typeface="Arial" pitchFamily="34" charset="0"/>
                <a:cs typeface="Arial" pitchFamily="34" charset="0"/>
              </a:rPr>
              <a:t>INTERDIÇÃO ÉTICA É A EXCEÇÃO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7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6805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626" y="155679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"Garantir o Exercício Legal e Ético da Profissão e Proteger o Cidadão".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73418" y="4221088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Muito obrigado!</a:t>
            </a:r>
            <a:endParaRPr lang="pt-BR" dirty="0"/>
          </a:p>
        </p:txBody>
      </p:sp>
      <p:pic>
        <p:nvPicPr>
          <p:cNvPr id="5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158"/>
            <a:ext cx="369420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779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32329" y="2521996"/>
            <a:ext cx="8784976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RESOLUÇÃO COFEN Nº 374/2011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PARECER Nº 62/2012 DA ASSESSORIA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LEGISLATIVA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COFEN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DECISÃO COREN/PB Nº 02/2012</a:t>
            </a:r>
          </a:p>
        </p:txBody>
      </p:sp>
      <p:pic>
        <p:nvPicPr>
          <p:cNvPr id="5" name="Picture 2" descr="E:\Logomarca_Nova_COREN\COREN_P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49" y="5975742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30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6023" y="116632"/>
            <a:ext cx="8410725" cy="1512168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CONCEITO DE INTERDIÇÃO ÉTICA EXTRAÍDA DA RESOLUÇÃO COFEN                Nº 374/2011: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34446" y="2077294"/>
            <a:ext cx="8375189" cy="31287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pt-BR" sz="3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SUSPENSÃO DA </a:t>
            </a:r>
            <a:r>
              <a:rPr lang="pt-BR" sz="3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ATIVIDADE PROFISSIONAL DE ENFERMAGEM, DE CARATER PROVISÓRIO OU </a:t>
            </a:r>
            <a:r>
              <a:rPr lang="pt-BR" sz="3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DEFINITIVO,            A </a:t>
            </a:r>
            <a:r>
              <a:rPr lang="pt-BR" sz="3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SER </a:t>
            </a:r>
            <a:r>
              <a:rPr lang="pt-BR" sz="3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UTILIZADA </a:t>
            </a:r>
            <a:r>
              <a:rPr lang="pt-BR" sz="3500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EXCEPCIONALMENTE  </a:t>
            </a:r>
            <a:r>
              <a:rPr lang="pt-BR" sz="3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PARA PROTEGER A BOA PRÁTICA DE ENFERMAGEM E O DIREITO À SAÚDE DO CIDADÃO”.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4" name="Picture 2" descr="E:\Logomarca_Nova_COREN\COREN_P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61" y="580526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521" y="116632"/>
            <a:ext cx="8395227" cy="1584176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/>
              <a:t>CONCEITO DE PODER DE POLÍCIA </a:t>
            </a:r>
            <a:r>
              <a:rPr lang="pt-BR" sz="3600" b="1" dirty="0"/>
              <a:t>EXTRAÍDO DO PARECER ASSLEGIS DO COFEN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522" y="1937369"/>
            <a:ext cx="8395228" cy="3627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PODER DE POLÍCIA É O PODER CONCEDIDO À ADMINISTRAÇÃO PARA DISCIPLINAR E RESTRINGIR, EM FAVOR DO INTERESSE PÚBLICO, DIREITOS E LIBERDADES INDIVIDUAIS, QUE TRADUZIDO PARA A REALIDADE DESTE SISTEMA AUTÁRQUICO, SIGNIFICA A POSSIBILIDADE DO CONSELHO CONDICIONAR E RESTRINGIR O USO E GOZO DE ATIVIDADE QUE PONHA EM RISCO A SEGURANÇA OU A SAÚDE PÚBLICA EM BENEFÍCIO DA COLETIVIDADE.</a:t>
            </a:r>
            <a:endParaRPr lang="pt-BR" sz="2500" dirty="0"/>
          </a:p>
        </p:txBody>
      </p:sp>
      <p:pic>
        <p:nvPicPr>
          <p:cNvPr id="4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61" y="580526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8396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5081" y="550575"/>
            <a:ext cx="8303181" cy="23438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dirty="0">
                <a:latin typeface="Arial" pitchFamily="34" charset="0"/>
                <a:cs typeface="Arial" pitchFamily="34" charset="0"/>
              </a:rPr>
              <a:t>A INTERDIÇÃO OCORRERÁ DESDE QUE EXISTA PROVA INEQUÍVOCA DO PROCEDIMENTO DANOSO DO PROFISSIONAL DE ENFERMAGEM OU HAJA FUNDADO RECEIO DE DANO IRREPARÁVEL OU DE DIFICIL REPARAÇÃO, CASO O PROFISSIONAL CONTINUE A EXERCER A ENFERMAGEM.</a:t>
            </a:r>
          </a:p>
        </p:txBody>
      </p:sp>
      <p:pic>
        <p:nvPicPr>
          <p:cNvPr id="6" name="Picture 2" descr="E:\Logomarca_Nova_COREN\COREN_P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7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05" y="3816450"/>
            <a:ext cx="8077200" cy="736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DECISÃO COREN/PB Nº 02/2012 </a:t>
            </a:r>
            <a:endParaRPr lang="pt-BR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9583" y="116631"/>
            <a:ext cx="8535652" cy="180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PROCEDIMENTO DA INTERDIÇÃO ÉTICA   -  DECISÃO COREN/PB Nº 02/2012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DE FORMA CAUTELAR (MEDIDA DE URGÊNCIA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31624" y="1986412"/>
            <a:ext cx="469577" cy="434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4716" y="2455759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DECISÃO DO PRESIDENTE DO COREN/PB, AD REFERENDUM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4244005" y="2852936"/>
            <a:ext cx="469577" cy="434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9218" y="3356831"/>
            <a:ext cx="8452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DESIGNAÇÃO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CONSELHEIRO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SINDICANTE(EMITIRÁ PARECER)</a:t>
            </a:r>
            <a:endParaRPr lang="pt-BR" sz="11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1097" y="4217027"/>
            <a:ext cx="8460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APRESENTAÇÃO DO PARECER NA REUNIÃO PLENÁRIA SUBSEQUENTE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47595" y="5293726"/>
            <a:ext cx="8868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DECISÃO PELA MANUTENÇÃO DA INTERDIÇÃO OU REVOGAÇÃO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MESMA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4228507" y="3742566"/>
            <a:ext cx="469577" cy="434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4248586" y="4718890"/>
            <a:ext cx="469577" cy="434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20" name="Picture 2" descr="E:\Logomarca_Nova_COREN\COREN_P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7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8934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522" y="26670"/>
            <a:ext cx="5394176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DE FORMA ORDINÁRIA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3651301" y="1521921"/>
            <a:ext cx="469577" cy="589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3651301" y="2508449"/>
            <a:ext cx="469577" cy="560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3652471" y="3573016"/>
            <a:ext cx="469577" cy="578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3652471" y="4723932"/>
            <a:ext cx="469577" cy="57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576" y="1124744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RETORNO DA FISCALIZAÇÃO (RELATÓRIO ACOSTADO AO PAD)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4716" y="2111272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RECEBIMENTO DA SOLICITAÇÃO DE INTERDIÇÃO ÉTICA PELO FISCAL</a:t>
            </a:r>
          </a:p>
        </p:txBody>
      </p:sp>
      <p:sp>
        <p:nvSpPr>
          <p:cNvPr id="9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084" y="3068960"/>
            <a:ext cx="699821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DESIGNAÇÃO DO CONSELHEIRO SINDICANTE (EMITIRÁ PARECER)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4716" y="4238523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APRESENTAÇÃO DO PARECER </a:t>
            </a:r>
            <a:r>
              <a:rPr lang="pt-BR" sz="1800" dirty="0" smtClean="0"/>
              <a:t>NA REUNIÃO </a:t>
            </a:r>
            <a:r>
              <a:rPr lang="pt-BR" sz="1800" dirty="0"/>
              <a:t>PLENÁRIA SUBSEQUENTE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8566" y="531016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DECISÃO PELA REALIZAÇÃO OU NÃO DA INTERDIÇÃO ÉTICA</a:t>
            </a:r>
          </a:p>
        </p:txBody>
      </p:sp>
      <p:pic>
        <p:nvPicPr>
          <p:cNvPr id="12" name="Picture 2" descr="E:\Logomarca_Nova_COREN\COREN_P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7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1418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065" y="1862424"/>
            <a:ext cx="8530169" cy="2664296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DECRETADA A INTERDIÇÃO, DEVERÁ SER LAVRADA DECISÃO E ATO, E ESTE ÚLTIMO SERÁ EXPOSTO EM LOCAL VISÍVEL, QUANDO COLETIVA, E ENTREGUE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INTERDITADO,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QUANDO INDIVIDUAL.</a:t>
            </a:r>
          </a:p>
        </p:txBody>
      </p:sp>
      <p:pic>
        <p:nvPicPr>
          <p:cNvPr id="3" name="Picture 2" descr="E:\Logomarca_Nova_COREN\COREN_P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7" y="5960244"/>
            <a:ext cx="3384488" cy="8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6826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67" y="195965"/>
            <a:ext cx="8077200" cy="85010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PROCEDIMENTO </a:t>
            </a:r>
            <a:r>
              <a:rPr lang="pt-BR" b="1" dirty="0"/>
              <a:t>DE DESINTERDIÇÃO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eta para baixo 2"/>
          <p:cNvSpPr/>
          <p:nvPr/>
        </p:nvSpPr>
        <p:spPr>
          <a:xfrm>
            <a:off x="3956099" y="1551310"/>
            <a:ext cx="469577" cy="589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3956101" y="2599850"/>
            <a:ext cx="469577" cy="589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3956101" y="3783557"/>
            <a:ext cx="469577" cy="589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3956100" y="4939103"/>
            <a:ext cx="469577" cy="589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485" y="1046071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PROTOCOLADO O PEDIDO DE DESINTERDIÇÃO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0262" y="2171657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PRESIDENTE DETERMINA FISCALIZAÇÃO A SER REALIZADA EM 7 DIAS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8054" y="3272090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EMISSÃO DE RELATÓRIO CIRCUNSTANCIADO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4764" y="4457144"/>
            <a:ext cx="7704856" cy="3971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1800" dirty="0"/>
              <a:t>DELIBERAÇÃO NA PRÓXIMA REUNIÃO PLENÁRIA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4764" y="5589932"/>
            <a:ext cx="846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SE A INTERDIÇÃO FOR MANTIDA CABERÁ RECURSO PARA O PLENO DO COFEN NO PRAZO DE 15 DIAS </a:t>
            </a:r>
          </a:p>
        </p:txBody>
      </p:sp>
      <p:pic>
        <p:nvPicPr>
          <p:cNvPr id="13" name="Picture 2" descr="E:\Logomarca_Nova_COREN\COREN_P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42261"/>
            <a:ext cx="2651026" cy="6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2446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804</Words>
  <Application>Microsoft Macintosh PowerPoint</Application>
  <PresentationFormat>On-screen Show (4:3)</PresentationFormat>
  <Paragraphs>72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Treinamento</vt:lpstr>
      <vt:lpstr>      MESA REDONDA: DIRETRIZES E POLÍTICAS       PARA O PROCESSO DE FISCALIZAÇÃO:  INTERDIÇÃO ÉTICA                             </vt:lpstr>
      <vt:lpstr>PowerPoint Presentation</vt:lpstr>
      <vt:lpstr>CONCEITO DE INTERDIÇÃO ÉTICA EXTRAÍDA DA RESOLUÇÃO COFEN                Nº 374/2011:</vt:lpstr>
      <vt:lpstr>CONCEITO DE PODER DE POLÍCIA EXTRAÍDO DO PARECER ASSLEGIS DO COFEN</vt:lpstr>
      <vt:lpstr>PowerPoint Presentation</vt:lpstr>
      <vt:lpstr>PowerPoint Presentation</vt:lpstr>
      <vt:lpstr>DE FORMA ORDINÁRIA</vt:lpstr>
      <vt:lpstr>DECRETADA A INTERDIÇÃO, DEVERÁ SER LAVRADA DECISÃO E ATO, E ESTE ÚLTIMO SERÁ EXPOSTO EM LOCAL VISÍVEL, QUANDO COLETIVA, E ENTREGUE AO INTERDITADO, QUANDO INDIVIDUAL.</vt:lpstr>
      <vt:lpstr> PROCEDIMENTO DE DESINTERDIÇÃO </vt:lpstr>
      <vt:lpstr>DECISÕES JUDICIAIS</vt:lpstr>
      <vt:lpstr> MEDIDAS DE CAUTELA QUE DEVEM SER OBSERVADAS NO PROCEDIMENTO DA INTERDIÇÃO </vt:lpstr>
      <vt:lpstr> ATENÇÃO! INTERDIÇÃO ÉTICA NÃO É A REGRA INTERDIÇÃO ÉTICA É A EXCEÇÃO </vt:lpstr>
      <vt:lpstr>"Garantir o Exercício Legal e Ético da Profissão e Proteger o Cidadão".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2014-12-11T16:59:51Z</dcterms:created>
  <dcterms:modified xsi:type="dcterms:W3CDTF">2015-11-20T22:26:29Z</dcterms:modified>
</cp:coreProperties>
</file>